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2868"/>
  </p:normalViewPr>
  <p:slideViewPr>
    <p:cSldViewPr snapToGrid="0" snapToObjects="1">
      <p:cViewPr varScale="1">
        <p:scale>
          <a:sx n="102" d="100"/>
          <a:sy n="102" d="100"/>
        </p:scale>
        <p:origin x="41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2.png>
</file>

<file path=ppt/media/image3.png>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6C888E-B94F-D149-B273-F76B02AF16EA}" type="datetimeFigureOut">
              <a:rPr lang="en-GB" smtClean="0"/>
              <a:t>14/02/2018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8368BD-5DBD-C246-9F32-CA739D1B1495}" type="slidenum">
              <a:rPr lang="en-GB" smtClean="0"/>
              <a:t>‹#›</a:t>
            </a:fld>
            <a:endParaRPr lang="en-GB"/>
          </a:p>
        </p:txBody>
      </p:sp>
    </p:spTree>
    <p:extLst>
      <p:ext uri="{BB962C8B-B14F-4D97-AF65-F5344CB8AC3E}">
        <p14:creationId xmlns:p14="http://schemas.microsoft.com/office/powerpoint/2010/main" val="1398653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sz="1200" kern="1200" dirty="0" smtClean="0">
                <a:solidFill>
                  <a:schemeClr val="tx1"/>
                </a:solidFill>
                <a:effectLst/>
                <a:latin typeface="+mn-lt"/>
                <a:ea typeface="+mn-ea"/>
                <a:cs typeface="+mn-cs"/>
              </a:rPr>
              <a:t>Jag och Jacob håller på med  ett arbete baserat kring kroppen och fysisk gym träning. Jag ska undersöka den biologiska, idrott samt hälsa delen av arbetet. Jag tänker arbeta kring frågeställningen om hur kroppen anpassar och reagerar när vi tränar och utövar fysisk och psykisk ansträngning.</a:t>
            </a:r>
            <a:endParaRPr lang="en-US" sz="1200" kern="1200" dirty="0" smtClean="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688368BD-5DBD-C246-9F32-CA739D1B1495}" type="slidenum">
              <a:rPr lang="en-GB" smtClean="0"/>
              <a:t>2</a:t>
            </a:fld>
            <a:endParaRPr lang="en-GB"/>
          </a:p>
        </p:txBody>
      </p:sp>
    </p:spTree>
    <p:extLst>
      <p:ext uri="{BB962C8B-B14F-4D97-AF65-F5344CB8AC3E}">
        <p14:creationId xmlns:p14="http://schemas.microsoft.com/office/powerpoint/2010/main" val="8117273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sz="1200" kern="1200" dirty="0" smtClean="0">
                <a:solidFill>
                  <a:schemeClr val="tx1"/>
                </a:solidFill>
                <a:effectLst/>
                <a:latin typeface="+mn-lt"/>
                <a:ea typeface="+mn-ea"/>
                <a:cs typeface="+mn-cs"/>
              </a:rPr>
              <a:t>Biologi, Idrott, ev. Kemi</a:t>
            </a:r>
            <a:endParaRPr lang="en-US" sz="1200" kern="1200" dirty="0" smtClean="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688368BD-5DBD-C246-9F32-CA739D1B1495}" type="slidenum">
              <a:rPr lang="en-GB" smtClean="0"/>
              <a:t>3</a:t>
            </a:fld>
            <a:endParaRPr lang="en-GB"/>
          </a:p>
        </p:txBody>
      </p:sp>
    </p:spTree>
    <p:extLst>
      <p:ext uri="{BB962C8B-B14F-4D97-AF65-F5344CB8AC3E}">
        <p14:creationId xmlns:p14="http://schemas.microsoft.com/office/powerpoint/2010/main" val="18854793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sz="1200" kern="1200" dirty="0" smtClean="0">
                <a:solidFill>
                  <a:schemeClr val="tx1"/>
                </a:solidFill>
                <a:effectLst/>
                <a:latin typeface="+mn-lt"/>
                <a:ea typeface="+mn-ea"/>
                <a:cs typeface="+mn-cs"/>
              </a:rPr>
              <a:t>Massa tid på gymmet, biologin samt boken, källor från internet. Självtestning. (Vi två gym Sharks är alltså försökskaniner) </a:t>
            </a:r>
            <a:endParaRPr lang="en-US" sz="1200" kern="1200" dirty="0" smtClean="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688368BD-5DBD-C246-9F32-CA739D1B1495}" type="slidenum">
              <a:rPr lang="en-GB" smtClean="0"/>
              <a:t>4</a:t>
            </a:fld>
            <a:endParaRPr lang="en-GB"/>
          </a:p>
        </p:txBody>
      </p:sp>
    </p:spTree>
    <p:extLst>
      <p:ext uri="{BB962C8B-B14F-4D97-AF65-F5344CB8AC3E}">
        <p14:creationId xmlns:p14="http://schemas.microsoft.com/office/powerpoint/2010/main" val="9822361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sz="1200" kern="1200" dirty="0" smtClean="0">
                <a:solidFill>
                  <a:schemeClr val="tx1"/>
                </a:solidFill>
                <a:effectLst/>
                <a:latin typeface="+mn-lt"/>
                <a:ea typeface="+mn-ea"/>
                <a:cs typeface="+mn-cs"/>
              </a:rPr>
              <a:t>En av mina största intressen har alltid varit att träna. För mig har träningen alltid gett mig positivt resultat. Bättre resultat i skola, livsstil och framgång. En sak som alltid har fått mig och tänka är hur kroppen biologiskt och kemiskt påverkas av vår träning, vad tex leder till skador, hur sker de och vad händer efter de inträffat. </a:t>
            </a:r>
            <a:r>
              <a:rPr lang="sv-SE" sz="1200" kern="1200" dirty="0" smtClean="0">
                <a:solidFill>
                  <a:schemeClr val="tx1"/>
                </a:solidFill>
                <a:effectLst/>
                <a:latin typeface="+mn-lt"/>
                <a:ea typeface="+mn-ea"/>
                <a:cs typeface="+mn-cs"/>
              </a:rPr>
              <a:t>Syftet med detta arbete är att informera och nå ut till fundersamma ungdomar om hur positiv träning kan vara. Men även informera om hur farligt fel typ av fysisk träning kan vara. </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688368BD-5DBD-C246-9F32-CA739D1B1495}" type="slidenum">
              <a:rPr lang="en-GB" smtClean="0"/>
              <a:t>5</a:t>
            </a:fld>
            <a:endParaRPr lang="en-GB"/>
          </a:p>
        </p:txBody>
      </p:sp>
    </p:spTree>
    <p:extLst>
      <p:ext uri="{BB962C8B-B14F-4D97-AF65-F5344CB8AC3E}">
        <p14:creationId xmlns:p14="http://schemas.microsoft.com/office/powerpoint/2010/main" val="735472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dirty="0"/>
              <a:t>2/14/18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dirty="0"/>
              <a:t>2/14/18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dirty="0"/>
              <a:t>2/14/18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dirty="0"/>
              <a:t>2/14/18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smtClean="0"/>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2/14/18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dirty="0"/>
              <a:t>2/14/18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dirty="0"/>
              <a:t>2/14/18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dirty="0"/>
              <a:t>2/14/18</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2/14/18</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smtClean="0"/>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2/14/18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2/14/18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2.png"/><Relationship Id="rId1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Eigth level</a:t>
            </a:r>
          </a:p>
          <a:p>
            <a:pPr lvl="8"/>
            <a:r>
              <a:rPr lang="en-US" dirty="0"/>
              <a:t>Ninth level</a:t>
            </a:r>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2/14/18</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dirty="0"/>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71337" y="3428999"/>
            <a:ext cx="6726156" cy="2268559"/>
          </a:xfrm>
        </p:spPr>
        <p:txBody>
          <a:bodyPr/>
          <a:lstStyle/>
          <a:p>
            <a:r>
              <a:rPr lang="en-GB" dirty="0" err="1" smtClean="0"/>
              <a:t>Träning</a:t>
            </a:r>
            <a:r>
              <a:rPr lang="en-GB" dirty="0" smtClean="0"/>
              <a:t> &amp; </a:t>
            </a:r>
            <a:r>
              <a:rPr lang="en-GB" dirty="0" err="1" smtClean="0"/>
              <a:t>Muskler</a:t>
            </a:r>
            <a:endParaRPr lang="en-GB" dirty="0"/>
          </a:p>
        </p:txBody>
      </p:sp>
      <p:sp>
        <p:nvSpPr>
          <p:cNvPr id="3" name="Subtitle 2"/>
          <p:cNvSpPr>
            <a:spLocks noGrp="1"/>
          </p:cNvSpPr>
          <p:nvPr>
            <p:ph type="subTitle" idx="1"/>
          </p:nvPr>
        </p:nvSpPr>
        <p:spPr/>
        <p:txBody>
          <a:bodyPr/>
          <a:lstStyle/>
          <a:p>
            <a:r>
              <a:rPr lang="en-GB" dirty="0" smtClean="0"/>
              <a:t>Samir Noory &amp; </a:t>
            </a:r>
            <a:r>
              <a:rPr lang="en-GB" dirty="0" err="1" smtClean="0"/>
              <a:t>Kanske</a:t>
            </a:r>
            <a:r>
              <a:rPr lang="en-GB" dirty="0" smtClean="0"/>
              <a:t> “Jacob”</a:t>
            </a:r>
            <a:endParaRPr lang="en-GB" dirty="0"/>
          </a:p>
        </p:txBody>
      </p:sp>
    </p:spTree>
    <p:extLst>
      <p:ext uri="{BB962C8B-B14F-4D97-AF65-F5344CB8AC3E}">
        <p14:creationId xmlns:p14="http://schemas.microsoft.com/office/powerpoint/2010/main" val="12338055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Vad</a:t>
            </a:r>
            <a:r>
              <a:rPr lang="en-GB" dirty="0" smtClean="0"/>
              <a:t> </a:t>
            </a:r>
            <a:r>
              <a:rPr lang="en-GB" dirty="0" err="1" smtClean="0"/>
              <a:t>gör</a:t>
            </a:r>
            <a:r>
              <a:rPr lang="en-GB" dirty="0" smtClean="0"/>
              <a:t> vi?</a:t>
            </a:r>
            <a:endParaRPr lang="en-GB" dirty="0"/>
          </a:p>
        </p:txBody>
      </p:sp>
      <p:pic>
        <p:nvPicPr>
          <p:cNvPr id="4" name="Content Placeholder 3"/>
          <p:cNvPicPr>
            <a:picLocks noGrp="1" noChangeAspect="1"/>
          </p:cNvPicPr>
          <p:nvPr>
            <p:ph idx="1"/>
          </p:nvPr>
        </p:nvPicPr>
        <p:blipFill>
          <a:blip r:embed="rId3"/>
          <a:stretch>
            <a:fillRect/>
          </a:stretch>
        </p:blipFill>
        <p:spPr>
          <a:xfrm>
            <a:off x="3727891" y="1346670"/>
            <a:ext cx="7106355" cy="3997325"/>
          </a:xfrm>
          <a:prstGeom prst="rect">
            <a:avLst/>
          </a:prstGeom>
        </p:spPr>
      </p:pic>
      <p:sp>
        <p:nvSpPr>
          <p:cNvPr id="5" name="TextBox 4"/>
          <p:cNvSpPr txBox="1"/>
          <p:nvPr/>
        </p:nvSpPr>
        <p:spPr>
          <a:xfrm>
            <a:off x="9115895" y="5513277"/>
            <a:ext cx="1454244" cy="369332"/>
          </a:xfrm>
          <a:prstGeom prst="rect">
            <a:avLst/>
          </a:prstGeom>
          <a:noFill/>
        </p:spPr>
        <p:txBody>
          <a:bodyPr wrap="none" rtlCol="0">
            <a:spAutoFit/>
          </a:bodyPr>
          <a:lstStyle/>
          <a:p>
            <a:r>
              <a:rPr lang="en-GB" dirty="0" smtClean="0"/>
              <a:t>EQUALITY?</a:t>
            </a:r>
            <a:endParaRPr lang="en-GB" dirty="0"/>
          </a:p>
        </p:txBody>
      </p:sp>
    </p:spTree>
    <p:extLst>
      <p:ext uri="{BB962C8B-B14F-4D97-AF65-F5344CB8AC3E}">
        <p14:creationId xmlns:p14="http://schemas.microsoft.com/office/powerpoint/2010/main" val="1549483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Kopplat</a:t>
            </a:r>
            <a:r>
              <a:rPr lang="en-GB" dirty="0" smtClean="0"/>
              <a:t> till </a:t>
            </a:r>
            <a:r>
              <a:rPr lang="en-GB" dirty="0" err="1" smtClean="0"/>
              <a:t>ämnena</a:t>
            </a:r>
            <a:endParaRPr lang="en-GB" dirty="0"/>
          </a:p>
        </p:txBody>
      </p:sp>
      <p:sp>
        <p:nvSpPr>
          <p:cNvPr id="3" name="Content Placeholder 2"/>
          <p:cNvSpPr>
            <a:spLocks noGrp="1"/>
          </p:cNvSpPr>
          <p:nvPr>
            <p:ph idx="1"/>
          </p:nvPr>
        </p:nvSpPr>
        <p:spPr/>
        <p:txBody>
          <a:bodyPr/>
          <a:lstStyle/>
          <a:p>
            <a:r>
              <a:rPr lang="en-GB" dirty="0" smtClean="0"/>
              <a:t>KEMI</a:t>
            </a:r>
          </a:p>
          <a:p>
            <a:r>
              <a:rPr lang="en-GB" dirty="0" smtClean="0"/>
              <a:t>BIOLOGI</a:t>
            </a:r>
          </a:p>
          <a:p>
            <a:r>
              <a:rPr lang="en-GB" dirty="0" smtClean="0"/>
              <a:t>IDROTT</a:t>
            </a:r>
          </a:p>
        </p:txBody>
      </p:sp>
    </p:spTree>
    <p:extLst>
      <p:ext uri="{BB962C8B-B14F-4D97-AF65-F5344CB8AC3E}">
        <p14:creationId xmlns:p14="http://schemas.microsoft.com/office/powerpoint/2010/main" val="3405617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0323" y="1282451"/>
            <a:ext cx="2934186" cy="1903241"/>
          </a:xfrm>
        </p:spPr>
        <p:txBody>
          <a:bodyPr/>
          <a:lstStyle/>
          <a:p>
            <a:r>
              <a:rPr lang="en-GB" dirty="0" smtClean="0"/>
              <a:t>VETENSKAPLIGT UNDERLAG?</a:t>
            </a:r>
            <a:endParaRPr lang="en-GB" dirty="0"/>
          </a:p>
        </p:txBody>
      </p:sp>
      <p:pic>
        <p:nvPicPr>
          <p:cNvPr id="5" name="Content Placeholder 4"/>
          <p:cNvPicPr>
            <a:picLocks noGrp="1" noChangeAspect="1"/>
          </p:cNvPicPr>
          <p:nvPr>
            <p:ph idx="1"/>
          </p:nvPr>
        </p:nvPicPr>
        <p:blipFill>
          <a:blip r:embed="rId3"/>
          <a:stretch>
            <a:fillRect/>
          </a:stretch>
        </p:blipFill>
        <p:spPr>
          <a:xfrm>
            <a:off x="4904509" y="775855"/>
            <a:ext cx="6483927" cy="5264727"/>
          </a:xfrm>
          <a:prstGeom prst="rect">
            <a:avLst/>
          </a:prstGeom>
        </p:spPr>
      </p:pic>
    </p:spTree>
    <p:extLst>
      <p:ext uri="{BB962C8B-B14F-4D97-AF65-F5344CB8AC3E}">
        <p14:creationId xmlns:p14="http://schemas.microsoft.com/office/powerpoint/2010/main" val="10044612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791395" y="635410"/>
            <a:ext cx="2028119" cy="584775"/>
          </a:xfrm>
          <a:prstGeom prst="rect">
            <a:avLst/>
          </a:prstGeom>
          <a:noFill/>
        </p:spPr>
        <p:txBody>
          <a:bodyPr wrap="none" rtlCol="0">
            <a:spAutoFit/>
          </a:bodyPr>
          <a:lstStyle/>
          <a:p>
            <a:r>
              <a:rPr lang="en-GB" sz="3200" smtClean="0"/>
              <a:t>Mottagare</a:t>
            </a:r>
            <a:endParaRPr lang="en-GB" sz="3200" dirty="0"/>
          </a:p>
        </p:txBody>
      </p:sp>
      <p:pic>
        <p:nvPicPr>
          <p:cNvPr id="4" name="Picture 3"/>
          <p:cNvPicPr>
            <a:picLocks noChangeAspect="1"/>
          </p:cNvPicPr>
          <p:nvPr/>
        </p:nvPicPr>
        <p:blipFill>
          <a:blip r:embed="rId3"/>
          <a:stretch>
            <a:fillRect/>
          </a:stretch>
        </p:blipFill>
        <p:spPr>
          <a:xfrm>
            <a:off x="3664707" y="1279590"/>
            <a:ext cx="4281493" cy="4114800"/>
          </a:xfrm>
          <a:prstGeom prst="rect">
            <a:avLst/>
          </a:prstGeom>
        </p:spPr>
      </p:pic>
      <p:sp>
        <p:nvSpPr>
          <p:cNvPr id="6" name="TextBox 5"/>
          <p:cNvSpPr txBox="1"/>
          <p:nvPr/>
        </p:nvSpPr>
        <p:spPr>
          <a:xfrm>
            <a:off x="3887245" y="5536504"/>
            <a:ext cx="2902269" cy="276999"/>
          </a:xfrm>
          <a:prstGeom prst="rect">
            <a:avLst/>
          </a:prstGeom>
          <a:noFill/>
        </p:spPr>
        <p:txBody>
          <a:bodyPr wrap="none" rtlCol="0">
            <a:spAutoFit/>
          </a:bodyPr>
          <a:lstStyle/>
          <a:p>
            <a:r>
              <a:rPr lang="en-GB" sz="1200" dirty="0" smtClean="0"/>
              <a:t>BOY HE STARTRED JUCING EARLY!!!</a:t>
            </a:r>
            <a:endParaRPr lang="en-GB" sz="1200" dirty="0"/>
          </a:p>
        </p:txBody>
      </p:sp>
    </p:spTree>
    <p:extLst>
      <p:ext uri="{BB962C8B-B14F-4D97-AF65-F5344CB8AC3E}">
        <p14:creationId xmlns:p14="http://schemas.microsoft.com/office/powerpoint/2010/main" val="186668625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3102</TotalTime>
  <Words>217</Words>
  <Application>Microsoft Macintosh PowerPoint</Application>
  <PresentationFormat>Widescreen</PresentationFormat>
  <Paragraphs>19</Paragraphs>
  <Slides>5</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MS Shell Dlg 2</vt:lpstr>
      <vt:lpstr>Wingdings</vt:lpstr>
      <vt:lpstr>Wingdings 3</vt:lpstr>
      <vt:lpstr>Madison</vt:lpstr>
      <vt:lpstr>Träning &amp; Muskler</vt:lpstr>
      <vt:lpstr>Vad gör vi?</vt:lpstr>
      <vt:lpstr>Kopplat till ämnena</vt:lpstr>
      <vt:lpstr>VETENSKAPLIGT UNDERLAG?</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Träning &amp; Muskler</dc:title>
  <dc:creator>Samir Noory</dc:creator>
  <cp:lastModifiedBy>Samir Noory</cp:lastModifiedBy>
  <cp:revision>4</cp:revision>
  <dcterms:created xsi:type="dcterms:W3CDTF">2018-02-12T08:53:24Z</dcterms:created>
  <dcterms:modified xsi:type="dcterms:W3CDTF">2018-02-15T12:42:58Z</dcterms:modified>
</cp:coreProperties>
</file>

<file path=docProps/thumbnail.jpeg>
</file>